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4"/>
  </p:sldMasterIdLst>
  <p:notesMasterIdLst>
    <p:notesMasterId r:id="rId66"/>
  </p:notesMasterIdLst>
  <p:sldIdLst>
    <p:sldId id="726" r:id="rId5"/>
    <p:sldId id="638" r:id="rId6"/>
    <p:sldId id="727" r:id="rId7"/>
    <p:sldId id="728" r:id="rId8"/>
    <p:sldId id="729" r:id="rId9"/>
    <p:sldId id="730" r:id="rId10"/>
    <p:sldId id="731" r:id="rId11"/>
    <p:sldId id="732" r:id="rId12"/>
    <p:sldId id="733" r:id="rId13"/>
    <p:sldId id="734" r:id="rId14"/>
    <p:sldId id="735" r:id="rId15"/>
    <p:sldId id="736" r:id="rId16"/>
    <p:sldId id="737" r:id="rId17"/>
    <p:sldId id="738" r:id="rId18"/>
    <p:sldId id="739" r:id="rId19"/>
    <p:sldId id="740" r:id="rId20"/>
    <p:sldId id="741" r:id="rId21"/>
    <p:sldId id="742" r:id="rId22"/>
    <p:sldId id="743" r:id="rId23"/>
    <p:sldId id="744" r:id="rId24"/>
    <p:sldId id="745" r:id="rId25"/>
    <p:sldId id="746" r:id="rId26"/>
    <p:sldId id="747" r:id="rId27"/>
    <p:sldId id="748" r:id="rId28"/>
    <p:sldId id="749" r:id="rId29"/>
    <p:sldId id="750" r:id="rId30"/>
    <p:sldId id="751" r:id="rId31"/>
    <p:sldId id="752" r:id="rId32"/>
    <p:sldId id="753" r:id="rId33"/>
    <p:sldId id="754" r:id="rId34"/>
    <p:sldId id="755" r:id="rId35"/>
    <p:sldId id="756" r:id="rId36"/>
    <p:sldId id="757" r:id="rId37"/>
    <p:sldId id="758" r:id="rId38"/>
    <p:sldId id="759" r:id="rId39"/>
    <p:sldId id="760" r:id="rId40"/>
    <p:sldId id="761" r:id="rId41"/>
    <p:sldId id="762" r:id="rId42"/>
    <p:sldId id="763" r:id="rId43"/>
    <p:sldId id="764" r:id="rId44"/>
    <p:sldId id="765" r:id="rId45"/>
    <p:sldId id="766" r:id="rId46"/>
    <p:sldId id="767" r:id="rId47"/>
    <p:sldId id="768" r:id="rId48"/>
    <p:sldId id="769" r:id="rId49"/>
    <p:sldId id="770" r:id="rId50"/>
    <p:sldId id="771" r:id="rId51"/>
    <p:sldId id="772" r:id="rId52"/>
    <p:sldId id="773" r:id="rId53"/>
    <p:sldId id="774" r:id="rId54"/>
    <p:sldId id="775" r:id="rId55"/>
    <p:sldId id="776" r:id="rId56"/>
    <p:sldId id="777" r:id="rId57"/>
    <p:sldId id="778" r:id="rId58"/>
    <p:sldId id="779" r:id="rId59"/>
    <p:sldId id="780" r:id="rId60"/>
    <p:sldId id="781" r:id="rId61"/>
    <p:sldId id="782" r:id="rId62"/>
    <p:sldId id="783" r:id="rId63"/>
    <p:sldId id="784" r:id="rId64"/>
    <p:sldId id="785" r:id="rId65"/>
  </p:sldIdLst>
  <p:sldSz cx="9144000" cy="5143500" type="screen16x9"/>
  <p:notesSz cx="6858000" cy="9144000"/>
  <p:defaultTextStyle>
    <a:defPPr>
      <a:defRPr lang="en-US"/>
    </a:defPPr>
    <a:lvl1pPr marL="0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9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91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93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479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FA7"/>
    <a:srgbClr val="2B2A2A"/>
    <a:srgbClr val="2CC615"/>
    <a:srgbClr val="55A935"/>
    <a:srgbClr val="595A5D"/>
    <a:srgbClr val="414042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88621" autoAdjust="0"/>
  </p:normalViewPr>
  <p:slideViewPr>
    <p:cSldViewPr snapToGrid="0" showGuides="1">
      <p:cViewPr varScale="1">
        <p:scale>
          <a:sx n="81" d="100"/>
          <a:sy n="81" d="100"/>
        </p:scale>
        <p:origin x="996" y="4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688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3797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0691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7593" algn="l" defTabSz="45688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4479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366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267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162" algn="l" defTabSz="4568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00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905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641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61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4339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669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3898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017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970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7885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0030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012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5404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587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674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675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3785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0119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514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981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958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97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210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0177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185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214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6258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91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713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039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10486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990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0328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0934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698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91384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021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83086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3763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389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884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54968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6190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4565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68970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6053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450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180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3498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3385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3175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69741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56988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5188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842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8776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5325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9799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9273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9180F-20FE-4EC2-A5F0-6228D4C8DDA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90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05" y="766092"/>
            <a:ext cx="7772400" cy="1102519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27" y="2068078"/>
            <a:ext cx="7786115" cy="921643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7DA0DECC-A1CD-3A45-A319-FA5814899B6D}" type="datetimeFigureOut">
              <a:rPr lang="en-US" smtClean="0"/>
              <a:pPr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BA8F736F-EF12-B249-AF0D-385560EED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8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066628" cy="1250668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WS-Enterprise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10" y="1795720"/>
            <a:ext cx="6610780" cy="5451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09044" y="2339731"/>
            <a:ext cx="4125912" cy="503237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 sz="1200"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 sz="1100"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 sz="1050"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nterprise-Summit-Deck-al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84" y="2004834"/>
            <a:ext cx="6611112" cy="9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414042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414042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91335" y="551658"/>
            <a:ext cx="8161337" cy="40401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2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28629" y="2870484"/>
            <a:ext cx="5293833" cy="594176"/>
          </a:xfrm>
        </p:spPr>
        <p:txBody>
          <a:bodyPr anchor="ctr">
            <a:normAutofit/>
          </a:bodyPr>
          <a:lstStyle>
            <a:lvl1pPr algn="l"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endParaRPr lang="en-US" sz="2800" b="1" baseline="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8627" y="3518001"/>
            <a:ext cx="5321442" cy="389878"/>
          </a:xfrm>
        </p:spPr>
        <p:txBody>
          <a:bodyPr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828630" y="3969228"/>
            <a:ext cx="5355955" cy="391510"/>
          </a:xfrm>
        </p:spPr>
        <p:txBody>
          <a:bodyPr anchor="ctr" anchorCtr="0">
            <a:no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64959" y="4947479"/>
            <a:ext cx="7587500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 defTabSz="457166"/>
            <a:r>
              <a:rPr lang="en-US" sz="700" dirty="0" smtClean="0">
                <a:solidFill>
                  <a:srgbClr val="FFFFFF"/>
                </a:solidFill>
                <a:latin typeface="Arial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small-summits-logo-for-PPT copy-0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5" y="1393833"/>
            <a:ext cx="5016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terprise-Summit-De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9" y="4800985"/>
            <a:ext cx="2136991" cy="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0"/>
            <a:ext cx="1924050" cy="1100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68" r:id="rId21"/>
    <p:sldLayoutId id="2147483972" r:id="rId2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9" b="43920"/>
          <a:stretch/>
        </p:blipFill>
        <p:spPr>
          <a:xfrm>
            <a:off x="575278" y="543561"/>
            <a:ext cx="7728326" cy="3405352"/>
          </a:xfrm>
        </p:spPr>
      </p:pic>
    </p:spTree>
    <p:extLst>
      <p:ext uri="{BB962C8B-B14F-4D97-AF65-F5344CB8AC3E}">
        <p14:creationId xmlns:p14="http://schemas.microsoft.com/office/powerpoint/2010/main" val="32818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80" y="184479"/>
            <a:ext cx="8311240" cy="433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1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4" y="138794"/>
            <a:ext cx="7712344" cy="42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4" y="106137"/>
            <a:ext cx="8301764" cy="43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0" y="137108"/>
            <a:ext cx="7870372" cy="44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6" y="213335"/>
            <a:ext cx="7982420" cy="414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0" y="139866"/>
            <a:ext cx="7788732" cy="44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08" y="112329"/>
            <a:ext cx="7891138" cy="4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8" y="171978"/>
            <a:ext cx="7930616" cy="41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1" y="111247"/>
            <a:ext cx="8539842" cy="43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51" y="283779"/>
            <a:ext cx="8306428" cy="42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3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085" y="1378940"/>
            <a:ext cx="6179625" cy="85725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Module </a:t>
            </a:r>
            <a:r>
              <a:rPr lang="en-US" sz="2800" dirty="0" smtClean="0"/>
              <a:t>10 : </a:t>
            </a:r>
            <a:r>
              <a:rPr lang="en-US" sz="2800" dirty="0" smtClean="0"/>
              <a:t>Overview of </a:t>
            </a:r>
            <a:r>
              <a:rPr lang="en-US" sz="2800" dirty="0" smtClean="0"/>
              <a:t>Database </a:t>
            </a:r>
            <a:r>
              <a:rPr lang="en-US" sz="2800" dirty="0" smtClean="0"/>
              <a:t>Services</a:t>
            </a:r>
            <a:endParaRPr lang="en-US" sz="2800" dirty="0"/>
          </a:p>
        </p:txBody>
      </p:sp>
      <p:pic>
        <p:nvPicPr>
          <p:cNvPr id="4" name="Picture 3" descr="Employee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47" y="262154"/>
            <a:ext cx="3433692" cy="43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52" y="114019"/>
            <a:ext cx="8327110" cy="41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14" y="212834"/>
            <a:ext cx="8367356" cy="414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41" y="204108"/>
            <a:ext cx="8111646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6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3" y="92760"/>
            <a:ext cx="8178362" cy="429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54" y="138794"/>
            <a:ext cx="7747608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" y="163178"/>
            <a:ext cx="7916542" cy="41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8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9" y="187778"/>
            <a:ext cx="7932584" cy="41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2" y="175711"/>
            <a:ext cx="8213270" cy="40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6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82" y="138794"/>
            <a:ext cx="8566308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3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41" y="204107"/>
            <a:ext cx="8183590" cy="409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5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74" y="157042"/>
            <a:ext cx="8189626" cy="427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4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9" y="130628"/>
            <a:ext cx="7772400" cy="44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8" y="195943"/>
            <a:ext cx="8276894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5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1" y="200770"/>
            <a:ext cx="8042102" cy="44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8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7" y="302079"/>
            <a:ext cx="8004756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3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21" y="143655"/>
            <a:ext cx="7431752" cy="421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1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4" y="318406"/>
            <a:ext cx="8234902" cy="41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45" y="150474"/>
            <a:ext cx="8283654" cy="425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41" y="306771"/>
            <a:ext cx="8248742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5" y="220478"/>
            <a:ext cx="7805056" cy="43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7" y="110359"/>
            <a:ext cx="7722380" cy="431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02" y="260697"/>
            <a:ext cx="8202012" cy="42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9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5" y="120759"/>
            <a:ext cx="8061808" cy="42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3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23" y="187778"/>
            <a:ext cx="7536438" cy="41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13" y="106136"/>
            <a:ext cx="7451418" cy="42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8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2" y="130629"/>
            <a:ext cx="8088924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5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51" y="155123"/>
            <a:ext cx="7817512" cy="4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8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9" y="171450"/>
            <a:ext cx="8158024" cy="44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95" y="132421"/>
            <a:ext cx="6914304" cy="43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79" y="149772"/>
            <a:ext cx="7688380" cy="431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55" y="189187"/>
            <a:ext cx="7228422" cy="406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8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15" y="94592"/>
            <a:ext cx="7216136" cy="44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71" y="220436"/>
            <a:ext cx="7618228" cy="427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4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29" y="142260"/>
            <a:ext cx="7565196" cy="436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8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04" y="98731"/>
            <a:ext cx="7651906" cy="432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7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9" y="351064"/>
            <a:ext cx="7981900" cy="41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4" y="462788"/>
            <a:ext cx="7566886" cy="40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0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08" y="130630"/>
            <a:ext cx="7558542" cy="43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9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" y="176178"/>
            <a:ext cx="7429496" cy="41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0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2" y="213294"/>
            <a:ext cx="8227910" cy="41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7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38" y="202441"/>
            <a:ext cx="7315198" cy="42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7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78" y="138794"/>
            <a:ext cx="8270556" cy="43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3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11" y="126124"/>
            <a:ext cx="7665356" cy="42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9" y="163286"/>
            <a:ext cx="8214488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4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6" y="465083"/>
            <a:ext cx="7978614" cy="39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0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91" y="183557"/>
            <a:ext cx="8407952" cy="427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9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9" y="89808"/>
            <a:ext cx="8330116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2" y="169691"/>
            <a:ext cx="8010574" cy="40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5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48" y="195729"/>
            <a:ext cx="7564632" cy="431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1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teprise Summits 2014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F88AE770E904C9C11AA6AA3506CC3" ma:contentTypeVersion="0" ma:contentTypeDescription="Create a new document." ma:contentTypeScope="" ma:versionID="cbe8c93db31d1656f2a8a05d408b9f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A522D3F-0F7B-457C-8FEB-C4E1CF985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5527</TotalTime>
  <Words>68</Words>
  <Application>Microsoft Office PowerPoint</Application>
  <PresentationFormat>On-screen Show (16:9)</PresentationFormat>
  <Paragraphs>62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Enteprise Summits 2014</vt:lpstr>
      <vt:lpstr>PowerPoint Presentation</vt:lpstr>
      <vt:lpstr>Module 10 : Overview of Database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Schultz, Kelley</dc:creator>
  <cp:lastModifiedBy>Thieu Lam Dong Quan (EBS.DMS)</cp:lastModifiedBy>
  <cp:revision>258</cp:revision>
  <dcterms:created xsi:type="dcterms:W3CDTF">2013-09-17T00:51:11Z</dcterms:created>
  <dcterms:modified xsi:type="dcterms:W3CDTF">2020-11-09T13:47:34Z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0x01010038FF88AE770E904C9C11AA6AA3506CC3</vt:lpwstr>
  </property>
</Properties>
</file>